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9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94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23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86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0228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82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3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264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EA10-A785-40CF-B50F-54DC5741B5BC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95E6-777C-46ED-BAD2-56D79166C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5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0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6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5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4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41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12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4C68-C712-4D28-9BD6-FD5361077AC2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0FA0BD-DBBC-4309-8812-DF25195BD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56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6A8F0-7058-4F53-B8C2-6366A47D0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0559" y="2514600"/>
            <a:ext cx="9564053" cy="2262781"/>
          </a:xfrm>
        </p:spPr>
        <p:txBody>
          <a:bodyPr>
            <a:normAutofit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Лабораториядағы қауіпсіздік техникасы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9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0AF21-C282-4D2A-8B76-8A3DDD3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53943"/>
            <a:ext cx="10364451" cy="11811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Жеке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қорғаныс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құралдарына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қойылатын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832C8-4255-44D5-958A-C1F3CC9E6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35043"/>
            <a:ext cx="5283198" cy="4705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5DE44-4A3B-4C2F-85CB-36D37E268226}"/>
              </a:ext>
            </a:extLst>
          </p:cNvPr>
          <p:cNvSpPr txBox="1"/>
          <p:nvPr/>
        </p:nvSpPr>
        <p:spPr>
          <a:xfrm>
            <a:off x="5283200" y="1071561"/>
            <a:ext cx="6908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бекітілген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халаттарында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жүргізілуі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халат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түймелермен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жабылу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АТК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көзілдіріктер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типтегі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көзілдіріктер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маскасы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құралдарымен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резеңке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қышқыл-сілтіліге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төзімді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қолғап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противогаздар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дәрежеде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жарылғыш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болатындығын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тазалықты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ұқыптылықты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жерлеріне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түсуіне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бермеңіз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қолыңызбен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бетіңіз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көзіңізге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тигізбеңіз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3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DD931-1CFA-4DBB-A6E2-4B917484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75" y="273474"/>
            <a:ext cx="8772525" cy="783802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тыйым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салынады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4C1F06-F423-4C64-AD59-3F703F855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429000"/>
            <a:ext cx="3248025" cy="3248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E30441-C27A-447A-B420-6C40220E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80975"/>
            <a:ext cx="3248025" cy="32480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F59979-E573-45B6-84B7-7D6383AF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5" y="3600450"/>
            <a:ext cx="3076575" cy="3076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FA776-B86A-49CA-A1F6-87CF225D41CA}"/>
              </a:ext>
            </a:extLst>
          </p:cNvPr>
          <p:cNvSpPr txBox="1"/>
          <p:nvPr/>
        </p:nvSpPr>
        <p:spPr>
          <a:xfrm>
            <a:off x="3698238" y="1133742"/>
            <a:ext cx="8214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сөмкелер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киімдер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қаламдар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үстелдеріне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қалдыруға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істейтін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қараусыз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қалдыруға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бақылауынсыз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газдар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шкафтарда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BBB35-56CA-4693-A4D1-28CDAFC56191}"/>
              </a:ext>
            </a:extLst>
          </p:cNvPr>
          <p:cNvSpPr txBox="1"/>
          <p:nvPr/>
        </p:nvSpPr>
        <p:spPr>
          <a:xfrm>
            <a:off x="3736022" y="3600450"/>
            <a:ext cx="49291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иіскеуге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қауіпсіздігіне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сенімділікпен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құйуға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араластырылатын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9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F11BE-72C6-4DC6-8C69-21F56D0E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1" y="618517"/>
            <a:ext cx="2771775" cy="2771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95C8A7-460E-4169-A983-32D9FE840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74" y="618517"/>
            <a:ext cx="2771775" cy="2771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A7E902-4143-4958-93AA-A148052AB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1" y="3771901"/>
            <a:ext cx="2771776" cy="27717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6B0265-513C-4BD4-B09A-772C817AA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74" y="3814026"/>
            <a:ext cx="2771776" cy="2771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659292-FACD-4761-A9AD-DC782BBC9B21}"/>
              </a:ext>
            </a:extLst>
          </p:cNvPr>
          <p:cNvSpPr txBox="1"/>
          <p:nvPr/>
        </p:nvSpPr>
        <p:spPr>
          <a:xfrm>
            <a:off x="3152775" y="850242"/>
            <a:ext cx="5886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Апаттардың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рұқсат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етілмейді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Халатсыз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жүруге болмайды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Халатты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түймелермен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37244-D2B2-4BDD-9B32-34FD811B9526}"/>
              </a:ext>
            </a:extLst>
          </p:cNvPr>
          <p:cNvSpPr txBox="1"/>
          <p:nvPr/>
        </p:nvSpPr>
        <p:spPr>
          <a:xfrm>
            <a:off x="3152775" y="3390292"/>
            <a:ext cx="5886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қолданғаныңыз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ыдыс-аяқтан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иіскемеңіз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жақындату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қолыңыздың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желпу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иіскеуге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1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8C1E7C-9743-4473-B8AB-2CB85C21D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42875"/>
            <a:ext cx="2171700" cy="2171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FBA83D-9A94-4943-821E-3AAFA93DE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600577"/>
            <a:ext cx="2171701" cy="21717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A811AB-C7BD-4E0B-809B-B09F0A83A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2371726"/>
            <a:ext cx="2171700" cy="217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DB283B-3478-4FCE-8B53-66E9EFEA0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1" y="4600577"/>
            <a:ext cx="2171699" cy="21716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8DC0E4-E57E-4BCD-8D84-887071121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2314575"/>
            <a:ext cx="2171699" cy="217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B1565D-D3D5-4019-8D3E-F229A06BDD7B}"/>
              </a:ext>
            </a:extLst>
          </p:cNvPr>
          <p:cNvSpPr txBox="1"/>
          <p:nvPr/>
        </p:nvSpPr>
        <p:spPr>
          <a:xfrm>
            <a:off x="2533650" y="142875"/>
            <a:ext cx="913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тұтанғыш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жарылғыш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әрқашан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берілмейді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DB27E-B865-4371-8060-FE9D4811A632}"/>
              </a:ext>
            </a:extLst>
          </p:cNvPr>
          <p:cNvSpPr txBox="1"/>
          <p:nvPr/>
        </p:nvSpPr>
        <p:spPr>
          <a:xfrm>
            <a:off x="2529874" y="1457507"/>
            <a:ext cx="913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825772-A76D-4769-B3EA-F5A135779B42}"/>
              </a:ext>
            </a:extLst>
          </p:cNvPr>
          <p:cNvSpPr txBox="1"/>
          <p:nvPr/>
        </p:nvSpPr>
        <p:spPr>
          <a:xfrm>
            <a:off x="2529873" y="2402807"/>
            <a:ext cx="710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құюға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15C9A-9541-42E5-B69E-92B5998D07FE}"/>
              </a:ext>
            </a:extLst>
          </p:cNvPr>
          <p:cNvSpPr txBox="1"/>
          <p:nvPr/>
        </p:nvSpPr>
        <p:spPr>
          <a:xfrm>
            <a:off x="2529873" y="2978775"/>
            <a:ext cx="7109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қойылмаған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пайдаланбаңыз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Бөтелкелерде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оқылатын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затбелгі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9DCF25-0404-4B00-A4DF-9D0281A6C3F0}"/>
              </a:ext>
            </a:extLst>
          </p:cNvPr>
          <p:cNvSpPr txBox="1"/>
          <p:nvPr/>
        </p:nvSpPr>
        <p:spPr>
          <a:xfrm>
            <a:off x="2552703" y="4293407"/>
            <a:ext cx="7109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ыдыстармен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әйнек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сынықтары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зақымдалмауын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қадағалаңыз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Жіңішке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қабырғалы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ыдыстарды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отпен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қыздыруға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тек асбест торы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1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5F02C-A716-4F47-BA57-1E65BBA51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914775"/>
            <a:ext cx="3771900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DD9EC-DE26-4F7E-A9EC-A86792CFB9B2}"/>
              </a:ext>
            </a:extLst>
          </p:cNvPr>
          <p:cNvSpPr txBox="1"/>
          <p:nvPr/>
        </p:nvSpPr>
        <p:spPr>
          <a:xfrm>
            <a:off x="219075" y="695325"/>
            <a:ext cx="1176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қолыңызбен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қолыңызбен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астыңғы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13496-050E-44EC-A2C7-4D6EFC498F02}"/>
              </a:ext>
            </a:extLst>
          </p:cNvPr>
          <p:cNvSpPr txBox="1"/>
          <p:nvPr/>
        </p:nvSpPr>
        <p:spPr>
          <a:xfrm>
            <a:off x="219075" y="1526322"/>
            <a:ext cx="11763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балқытылуы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кесілген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Резеңке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тығындарға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итерілмейді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глицеринмен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вазелімен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сүлгімен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қолыңызды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F8FB1-645C-422B-898E-A5C5971F8004}"/>
              </a:ext>
            </a:extLst>
          </p:cNvPr>
          <p:cNvSpPr txBox="1"/>
          <p:nvPr/>
        </p:nvSpPr>
        <p:spPr>
          <a:xfrm>
            <a:off x="4171950" y="3459212"/>
            <a:ext cx="7810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тұтастығын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қысыммен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істеуге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арналмаған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қосылуы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03FEE-55D1-481F-85CE-8D98C30BDEF3}"/>
              </a:ext>
            </a:extLst>
          </p:cNvPr>
          <p:cNvSpPr txBox="1"/>
          <p:nvPr/>
        </p:nvSpPr>
        <p:spPr>
          <a:xfrm>
            <a:off x="4171950" y="5028872"/>
            <a:ext cx="781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тығыздығы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тығыздығы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8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7AA06-0908-48BD-8D66-33F904A5A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9432"/>
            <a:ext cx="2428568" cy="2428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B58D7-5B68-42FC-AA01-D7E5F35943A4}"/>
              </a:ext>
            </a:extLst>
          </p:cNvPr>
          <p:cNvSpPr txBox="1"/>
          <p:nvPr/>
        </p:nvSpPr>
        <p:spPr>
          <a:xfrm>
            <a:off x="255639" y="648929"/>
            <a:ext cx="1160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асбест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көрпелерімен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жәшіктерімен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сөндіргіштермен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7EACE-CA74-428E-854C-51F3C1076208}"/>
              </a:ext>
            </a:extLst>
          </p:cNvPr>
          <p:cNvSpPr txBox="1"/>
          <p:nvPr/>
        </p:nvSpPr>
        <p:spPr>
          <a:xfrm>
            <a:off x="255639" y="1479926"/>
            <a:ext cx="11602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қуаттан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өшіру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оттықтарды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жанғыш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тастау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алаңында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құммен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асбест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жамылғысымен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сөндіргішті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00EBD-BA91-45FF-9440-F530192EE5CD}"/>
              </a:ext>
            </a:extLst>
          </p:cNvPr>
          <p:cNvSpPr txBox="1"/>
          <p:nvPr/>
        </p:nvSpPr>
        <p:spPr>
          <a:xfrm>
            <a:off x="255639" y="3049586"/>
            <a:ext cx="11372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Жанғыш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сұйықтықты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сөндіру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суды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қолдануға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қатаң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тыйым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салынады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91BD4-2EC6-458B-8858-8529FB43A200}"/>
              </a:ext>
            </a:extLst>
          </p:cNvPr>
          <p:cNvSpPr txBox="1"/>
          <p:nvPr/>
        </p:nvSpPr>
        <p:spPr>
          <a:xfrm>
            <a:off x="255639" y="3511251"/>
            <a:ext cx="1160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өртенген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зардап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шегушіні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асбест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жамылғысына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еденге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құлатыныз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Зардап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шегушіні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жүгіртпеніз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A9C8B-F17B-4BA0-A3F3-95F478248DB5}"/>
              </a:ext>
            </a:extLst>
          </p:cNvPr>
          <p:cNvSpPr txBox="1"/>
          <p:nvPr/>
        </p:nvSpPr>
        <p:spPr>
          <a:xfrm>
            <a:off x="2428569" y="4429432"/>
            <a:ext cx="942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Ақаулы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сымдары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құрылғыларын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мүлдем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тиым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салынады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F48F4E-75CD-4813-82D3-F1C91D152AF9}"/>
              </a:ext>
            </a:extLst>
          </p:cNvPr>
          <p:cNvSpPr txBox="1"/>
          <p:nvPr/>
        </p:nvSpPr>
        <p:spPr>
          <a:xfrm>
            <a:off x="2428569" y="5260429"/>
            <a:ext cx="942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сілтілермен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қышқылдармен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қалсаңыз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жүгініңіз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405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568</Words>
  <Application>Microsoft Office PowerPoint</Application>
  <PresentationFormat>Широкоэкранный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Times New Roman</vt:lpstr>
      <vt:lpstr>Wingdings 3</vt:lpstr>
      <vt:lpstr>Легкий дым</vt:lpstr>
      <vt:lpstr>Лабораториядағы қауіпсіздік техникасы</vt:lpstr>
      <vt:lpstr>Жеке қорғаныс құралдарына қойылатын талаптар</vt:lpstr>
      <vt:lpstr>Зертханада қатаң тыйым салынады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Жанибек Асылханов</dc:creator>
  <cp:lastModifiedBy>Жанибек Асылханов</cp:lastModifiedBy>
  <cp:revision>7</cp:revision>
  <dcterms:created xsi:type="dcterms:W3CDTF">2020-09-13T18:07:41Z</dcterms:created>
  <dcterms:modified xsi:type="dcterms:W3CDTF">2020-09-14T02:52:26Z</dcterms:modified>
</cp:coreProperties>
</file>